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gZGTP1Vw9b1YMXFHLzzBmBayyt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15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sldNum" idx="12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KEY FINANCIAL POINTS FOR AZTEC SHOPS OVERALL BUDGET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685800" y="4561840"/>
            <a:ext cx="7772400" cy="119888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accent4"/>
                </a:solidFill>
                <a:latin typeface="Impact"/>
                <a:ea typeface="Impact"/>
                <a:cs typeface="Impact"/>
                <a:sym typeface="Impact"/>
              </a:rPr>
              <a:t>2024 – 2025 Budget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CC000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48840" y="2606358"/>
            <a:ext cx="5385816" cy="1517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CC0000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dirty="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       Budget Summary</a:t>
            </a:r>
            <a:endParaRPr dirty="0"/>
          </a:p>
        </p:txBody>
      </p:sp>
      <p:sp>
        <p:nvSpPr>
          <p:cNvPr id="105" name="Google Shape;105;p3"/>
          <p:cNvSpPr txBox="1">
            <a:spLocks noGrp="1"/>
          </p:cNvSpPr>
          <p:nvPr>
            <p:ph type="subTitle" idx="1"/>
          </p:nvPr>
        </p:nvSpPr>
        <p:spPr>
          <a:xfrm>
            <a:off x="836675" y="4687371"/>
            <a:ext cx="7251192" cy="1103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 indent="-1143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/>
          </a:p>
          <a:p>
            <a:pPr marL="114300" lvl="0" indent="-127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/>
          </a:p>
        </p:txBody>
      </p:sp>
      <p:sp>
        <p:nvSpPr>
          <p:cNvPr id="106" name="Google Shape;106;p3"/>
          <p:cNvSpPr/>
          <p:nvPr/>
        </p:nvSpPr>
        <p:spPr>
          <a:xfrm>
            <a:off x="1905000" y="838200"/>
            <a:ext cx="2895600" cy="762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5DCB0C-EAB1-E0BA-C6F7-8170AA723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315" y="1149790"/>
            <a:ext cx="7923364" cy="54501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Impact</vt:lpstr>
      <vt:lpstr>Default Design</vt:lpstr>
      <vt:lpstr>2024 – 2025 Budget</vt:lpstr>
      <vt:lpstr>       Budget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mmorris</dc:creator>
  <cp:lastModifiedBy>Heather Hawkins</cp:lastModifiedBy>
  <cp:revision>2</cp:revision>
  <dcterms:created xsi:type="dcterms:W3CDTF">2005-06-13T21:07:39Z</dcterms:created>
  <dcterms:modified xsi:type="dcterms:W3CDTF">2024-07-01T21:35:06Z</dcterms:modified>
</cp:coreProperties>
</file>